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Italie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(GR),Mallorca (ES),Ibiza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(FR),Carnac (FR),Faro (PT)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Agadir (MA),Carnac (FR),Arcachon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Moritz (DE),Chamonix (FR),Zermatt 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(FR),Sankt Anton (AT),Courchevel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(FR),Les Arcs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(FR),London (GB),Budapest (HU)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(FR),Stockholm (SE),Lyon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(FR),Paris (FR),Budapest (HU)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Italie London (GB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Budapest (HU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Itali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Madrid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Itali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29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Italie Mallorca (E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Italie Ibiza (ES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Itali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Itali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Italie Mykonos (G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Italie St Moritz (D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Itali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Itali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Italie Garmisch (D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trimestrielle Italie Les Deux Alp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Itali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Ital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